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54" r:id="rId1"/>
  </p:sldMasterIdLst>
  <p:sldIdLst>
    <p:sldId id="256" r:id="rId2"/>
    <p:sldId id="261" r:id="rId3"/>
    <p:sldId id="257" r:id="rId4"/>
    <p:sldId id="264" r:id="rId5"/>
    <p:sldId id="265" r:id="rId6"/>
    <p:sldId id="266" r:id="rId7"/>
    <p:sldId id="267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6" d="100"/>
          <a:sy n="86" d="100"/>
        </p:scale>
        <p:origin x="-172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6F86E-3234-6547-B8CE-66E4FDE4CF5D}" type="datetimeFigureOut">
              <a:rPr lang="en-US" smtClean="0"/>
              <a:t>11/1/15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79FDD-651D-9142-A00C-334341EC60D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6F86E-3234-6547-B8CE-66E4FDE4CF5D}" type="datetimeFigureOut">
              <a:rPr lang="en-US" smtClean="0"/>
              <a:t>11/1/15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79FDD-651D-9142-A00C-334341EC60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6F86E-3234-6547-B8CE-66E4FDE4CF5D}" type="datetimeFigureOut">
              <a:rPr lang="en-US" smtClean="0"/>
              <a:t>11/1/15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79FDD-651D-9142-A00C-334341EC60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6F86E-3234-6547-B8CE-66E4FDE4CF5D}" type="datetimeFigureOut">
              <a:rPr lang="en-US" smtClean="0"/>
              <a:t>11/1/15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79FDD-651D-9142-A00C-334341EC60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6F86E-3234-6547-B8CE-66E4FDE4CF5D}" type="datetimeFigureOut">
              <a:rPr lang="en-US" smtClean="0"/>
              <a:t>11/1/15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79FDD-651D-9142-A00C-334341EC60D0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6F86E-3234-6547-B8CE-66E4FDE4CF5D}" type="datetimeFigureOut">
              <a:rPr lang="en-US" smtClean="0"/>
              <a:t>11/1/15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79FDD-651D-9142-A00C-334341EC60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6F86E-3234-6547-B8CE-66E4FDE4CF5D}" type="datetimeFigureOut">
              <a:rPr lang="en-US" smtClean="0"/>
              <a:t>11/1/15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79FDD-651D-9142-A00C-334341EC60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6F86E-3234-6547-B8CE-66E4FDE4CF5D}" type="datetimeFigureOut">
              <a:rPr lang="en-US" smtClean="0"/>
              <a:t>11/1/15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79FDD-651D-9142-A00C-334341EC60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6F86E-3234-6547-B8CE-66E4FDE4CF5D}" type="datetimeFigureOut">
              <a:rPr lang="en-US" smtClean="0"/>
              <a:t>11/1/15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79FDD-651D-9142-A00C-334341EC60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6F86E-3234-6547-B8CE-66E4FDE4CF5D}" type="datetimeFigureOut">
              <a:rPr lang="en-US" smtClean="0"/>
              <a:t>11/1/15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79FDD-651D-9142-A00C-334341EC60D0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Drag picture to placeholder or click icon to add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7EB6F86E-3234-6547-B8CE-66E4FDE4CF5D}" type="datetimeFigureOut">
              <a:rPr lang="en-US" smtClean="0"/>
              <a:t>11/1/15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2E279FDD-651D-9142-A00C-334341EC60D0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7EB6F86E-3234-6547-B8CE-66E4FDE4CF5D}" type="datetimeFigureOut">
              <a:rPr lang="en-US" smtClean="0"/>
              <a:t>11/1/15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2E279FDD-651D-9142-A00C-334341EC60D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064" y="5175442"/>
            <a:ext cx="8996338" cy="1145363"/>
          </a:xfrm>
        </p:spPr>
        <p:txBody>
          <a:bodyPr>
            <a:noAutofit/>
          </a:bodyPr>
          <a:lstStyle/>
          <a:p>
            <a:r>
              <a:rPr lang="en-US" sz="3200" dirty="0" smtClean="0"/>
              <a:t>North </a:t>
            </a:r>
            <a:r>
              <a:rPr lang="en-US" sz="3200" dirty="0"/>
              <a:t>Carolina Professional Teaching Standards </a:t>
            </a:r>
            <a:r>
              <a:rPr lang="en-US" sz="3200" dirty="0" smtClean="0"/>
              <a:t>&amp; </a:t>
            </a:r>
            <a:br>
              <a:rPr lang="en-US" sz="3200" dirty="0" smtClean="0"/>
            </a:br>
            <a:r>
              <a:rPr lang="en-US" sz="3200" dirty="0" smtClean="0"/>
              <a:t>The </a:t>
            </a:r>
            <a:r>
              <a:rPr lang="en-US" sz="3200" dirty="0"/>
              <a:t>N</a:t>
            </a:r>
            <a:r>
              <a:rPr lang="en-US" sz="3200" dirty="0" smtClean="0"/>
              <a:t>ational </a:t>
            </a:r>
            <a:r>
              <a:rPr lang="en-US" sz="3200" dirty="0"/>
              <a:t>T</a:t>
            </a:r>
            <a:r>
              <a:rPr lang="en-US" sz="3200" dirty="0" smtClean="0"/>
              <a:t>echnology </a:t>
            </a:r>
            <a:r>
              <a:rPr lang="en-US" sz="3200" dirty="0"/>
              <a:t>S</a:t>
            </a:r>
            <a:r>
              <a:rPr lang="en-US" sz="3200" dirty="0" smtClean="0"/>
              <a:t>tandards </a:t>
            </a:r>
            <a:r>
              <a:rPr lang="en-US" sz="3200" dirty="0"/>
              <a:t>for </a:t>
            </a:r>
            <a:r>
              <a:rPr lang="en-US" sz="3200" dirty="0" smtClean="0"/>
              <a:t>Teachers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66" y="3661058"/>
            <a:ext cx="8077200" cy="1499616"/>
          </a:xfrm>
        </p:spPr>
        <p:txBody>
          <a:bodyPr/>
          <a:lstStyle/>
          <a:p>
            <a:r>
              <a:rPr lang="en-US" dirty="0"/>
              <a:t>the correlation between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t="36150" b="33037"/>
          <a:stretch/>
        </p:blipFill>
        <p:spPr>
          <a:xfrm>
            <a:off x="767897" y="2390989"/>
            <a:ext cx="7874000" cy="12405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56551664"/>
      </p:ext>
    </p:extLst>
  </p:cSld>
  <p:clrMapOvr>
    <a:masterClrMapping/>
  </p:clrMapOvr>
  <p:transition xmlns:p14="http://schemas.microsoft.com/office/powerpoint/2010/main" spd="slow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Teacher Standards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en-US" sz="4000" dirty="0" smtClean="0"/>
              <a:t>NCPTS</a:t>
            </a:r>
            <a:endParaRPr lang="en-US" sz="40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118872" indent="0">
              <a:buNone/>
            </a:pPr>
            <a:r>
              <a:rPr lang="en-US" dirty="0"/>
              <a:t>North Carolina Professional Teaching Standards </a:t>
            </a:r>
            <a:endParaRPr lang="en-US" dirty="0" smtClean="0"/>
          </a:p>
          <a:p>
            <a:pPr marL="118872" indent="0">
              <a:buNone/>
            </a:pPr>
            <a:endParaRPr lang="en-US" dirty="0" smtClean="0"/>
          </a:p>
          <a:p>
            <a:pPr marL="118872" indent="0">
              <a:buNone/>
            </a:pP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r>
              <a:rPr lang="en-US" sz="4300" dirty="0" smtClean="0"/>
              <a:t>ISTE</a:t>
            </a:r>
            <a:r>
              <a:rPr lang="en-US" sz="4300" dirty="0"/>
              <a:t>*</a:t>
            </a:r>
            <a:r>
              <a:rPr lang="en-US" sz="4300" dirty="0" smtClean="0"/>
              <a:t>T</a:t>
            </a:r>
            <a:endParaRPr lang="en-US" sz="430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118872" indent="0">
              <a:buNone/>
            </a:pPr>
            <a:r>
              <a:rPr lang="en-US" dirty="0" smtClean="0"/>
              <a:t>The National Technology Standards </a:t>
            </a:r>
            <a:r>
              <a:rPr lang="en-US" dirty="0"/>
              <a:t>for </a:t>
            </a:r>
            <a:r>
              <a:rPr lang="en-US" dirty="0" smtClean="0"/>
              <a:t>Teachers 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506824"/>
            <a:ext cx="3688487" cy="235141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1346" y="3506824"/>
            <a:ext cx="2825793" cy="2546883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4497388" y="1890974"/>
            <a:ext cx="0" cy="470181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5324898"/>
      </p:ext>
    </p:extLst>
  </p:cSld>
  <p:clrMapOvr>
    <a:masterClrMapping/>
  </p:clrMapOvr>
  <p:transition xmlns:p14="http://schemas.microsoft.com/office/powerpoint/2010/main" spd="slow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399"/>
            <a:ext cx="2523744" cy="1073365"/>
          </a:xfrm>
        </p:spPr>
        <p:txBody>
          <a:bodyPr>
            <a:noAutofit/>
          </a:bodyPr>
          <a:lstStyle/>
          <a:p>
            <a:r>
              <a:rPr lang="en-US" sz="4000" dirty="0"/>
              <a:t>ISTE*T</a:t>
            </a:r>
            <a:br>
              <a:rPr lang="en-US" sz="4000" dirty="0"/>
            </a:br>
            <a:r>
              <a:rPr lang="en-US" sz="4000" dirty="0" smtClean="0"/>
              <a:t>Standard 1</a:t>
            </a:r>
            <a:endParaRPr lang="en-US" sz="1600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r>
              <a:rPr lang="en-US" dirty="0" smtClean="0"/>
              <a:t>Standard 3</a:t>
            </a:r>
          </a:p>
          <a:p>
            <a:pPr lvl="1"/>
            <a:r>
              <a:rPr lang="en-US" dirty="0" smtClean="0"/>
              <a:t>Teachers know the content they teach</a:t>
            </a:r>
          </a:p>
          <a:p>
            <a:r>
              <a:rPr lang="en-US" dirty="0" smtClean="0"/>
              <a:t>Standard 4</a:t>
            </a:r>
          </a:p>
          <a:p>
            <a:pPr lvl="1"/>
            <a:r>
              <a:rPr lang="en-US" dirty="0" smtClean="0"/>
              <a:t>Teachers facilitate learning for their students</a:t>
            </a:r>
          </a:p>
          <a:p>
            <a:r>
              <a:rPr lang="en-US" dirty="0" smtClean="0"/>
              <a:t>Standard 5</a:t>
            </a:r>
          </a:p>
          <a:p>
            <a:pPr lvl="1"/>
            <a:r>
              <a:rPr lang="en-US" dirty="0" smtClean="0"/>
              <a:t>Teachers reflect on their practice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en-US" sz="4000" dirty="0" smtClean="0">
                <a:latin typeface="Quirky &amp; Messy"/>
                <a:cs typeface="Quirky &amp; Messy"/>
              </a:rPr>
              <a:t>Facilitate and inspire student learning &amp; creativity </a:t>
            </a:r>
            <a:endParaRPr lang="en-US" sz="4000" dirty="0">
              <a:latin typeface="Quirky &amp; Messy"/>
              <a:cs typeface="Quirky &amp; Messy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29164" y="167167"/>
            <a:ext cx="213098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latin typeface="+mj-lt"/>
              </a:rPr>
              <a:t>Compared to </a:t>
            </a:r>
          </a:p>
          <a:p>
            <a:pPr algn="ctr"/>
            <a:r>
              <a:rPr lang="en-US" sz="3600" dirty="0" smtClean="0">
                <a:solidFill>
                  <a:schemeClr val="bg1"/>
                </a:solidFill>
                <a:latin typeface="+mj-lt"/>
              </a:rPr>
              <a:t>NCTPS </a:t>
            </a:r>
            <a:endParaRPr lang="en-US" sz="28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52355656"/>
      </p:ext>
    </p:extLst>
  </p:cSld>
  <p:clrMapOvr>
    <a:masterClrMapping/>
  </p:clrMapOvr>
  <p:transition xmlns:p14="http://schemas.microsoft.com/office/powerpoint/2010/main" spd="slow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399"/>
            <a:ext cx="2523744" cy="1147205"/>
          </a:xfrm>
        </p:spPr>
        <p:txBody>
          <a:bodyPr>
            <a:noAutofit/>
          </a:bodyPr>
          <a:lstStyle/>
          <a:p>
            <a:r>
              <a:rPr lang="en-US" sz="3600" dirty="0"/>
              <a:t>ISTE*T</a:t>
            </a:r>
            <a:br>
              <a:rPr lang="en-US" sz="3600" dirty="0"/>
            </a:br>
            <a:r>
              <a:rPr lang="en-US" sz="3600" dirty="0"/>
              <a:t>Standard </a:t>
            </a:r>
            <a:r>
              <a:rPr lang="en-US" sz="3600" dirty="0" smtClean="0"/>
              <a:t>2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r>
              <a:rPr lang="en-US" dirty="0"/>
              <a:t>Standard </a:t>
            </a:r>
            <a:r>
              <a:rPr lang="en-US" dirty="0" smtClean="0"/>
              <a:t>3</a:t>
            </a:r>
          </a:p>
          <a:p>
            <a:pPr lvl="1"/>
            <a:r>
              <a:rPr lang="en-US" dirty="0"/>
              <a:t>Teachers know the content they </a:t>
            </a:r>
            <a:r>
              <a:rPr lang="en-US" dirty="0" smtClean="0"/>
              <a:t>teach </a:t>
            </a:r>
            <a:endParaRPr lang="en-US" dirty="0"/>
          </a:p>
          <a:p>
            <a:r>
              <a:rPr lang="en-US" dirty="0"/>
              <a:t>Standard </a:t>
            </a:r>
            <a:r>
              <a:rPr lang="en-US" dirty="0" smtClean="0"/>
              <a:t>4</a:t>
            </a:r>
          </a:p>
          <a:p>
            <a:pPr lvl="1"/>
            <a:r>
              <a:rPr lang="en-US" dirty="0"/>
              <a:t>Teachers facilitate learning for their </a:t>
            </a:r>
            <a:r>
              <a:rPr lang="en-US" dirty="0" smtClean="0"/>
              <a:t>students</a:t>
            </a:r>
            <a:endParaRPr lang="en-US" dirty="0"/>
          </a:p>
          <a:p>
            <a:r>
              <a:rPr lang="en-US" dirty="0"/>
              <a:t>Standard 5</a:t>
            </a:r>
          </a:p>
          <a:p>
            <a:pPr lvl="1"/>
            <a:r>
              <a:rPr lang="en-US" dirty="0"/>
              <a:t>Teachers reflect on their </a:t>
            </a:r>
            <a:r>
              <a:rPr lang="en-US" dirty="0" smtClean="0"/>
              <a:t>practice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en-US" sz="3600" dirty="0" smtClean="0">
                <a:latin typeface="Quirky &amp; Messy"/>
                <a:cs typeface="Quirky &amp; Messy"/>
              </a:rPr>
              <a:t>Design &amp; Develop digital age learning experiences &amp; assessments</a:t>
            </a:r>
            <a:endParaRPr lang="en-US" sz="3600" dirty="0">
              <a:latin typeface="Quirky &amp; Messy"/>
              <a:cs typeface="Quirky &amp; Messy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29164" y="167167"/>
            <a:ext cx="213098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latin typeface="+mj-lt"/>
              </a:rPr>
              <a:t>Compared to </a:t>
            </a:r>
          </a:p>
          <a:p>
            <a:pPr algn="ctr"/>
            <a:r>
              <a:rPr lang="en-US" sz="3600" dirty="0" smtClean="0">
                <a:solidFill>
                  <a:schemeClr val="bg1"/>
                </a:solidFill>
                <a:latin typeface="+mj-lt"/>
              </a:rPr>
              <a:t>NCTPS </a:t>
            </a:r>
            <a:endParaRPr lang="en-US" sz="28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04477754"/>
      </p:ext>
    </p:extLst>
  </p:cSld>
  <p:clrMapOvr>
    <a:masterClrMapping/>
  </p:clrMapOvr>
  <p:transition xmlns:p14="http://schemas.microsoft.com/office/powerpoint/2010/main" spd="slow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399"/>
            <a:ext cx="2523744" cy="1147205"/>
          </a:xfrm>
        </p:spPr>
        <p:txBody>
          <a:bodyPr>
            <a:noAutofit/>
          </a:bodyPr>
          <a:lstStyle/>
          <a:p>
            <a:r>
              <a:rPr lang="en-US" sz="3600" dirty="0"/>
              <a:t>ISTE*T</a:t>
            </a:r>
            <a:br>
              <a:rPr lang="en-US" sz="3600" dirty="0"/>
            </a:br>
            <a:r>
              <a:rPr lang="en-US" sz="3600" dirty="0"/>
              <a:t>Standard </a:t>
            </a:r>
            <a:r>
              <a:rPr lang="en-US" sz="3600" dirty="0" smtClean="0"/>
              <a:t>3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r>
              <a:rPr lang="en-US" dirty="0"/>
              <a:t>Standard </a:t>
            </a:r>
            <a:r>
              <a:rPr lang="en-US" dirty="0" smtClean="0"/>
              <a:t>3</a:t>
            </a:r>
          </a:p>
          <a:p>
            <a:pPr lvl="1"/>
            <a:r>
              <a:rPr lang="en-US" dirty="0"/>
              <a:t>Teachers know the content they </a:t>
            </a:r>
            <a:r>
              <a:rPr lang="en-US" dirty="0" smtClean="0"/>
              <a:t>teach</a:t>
            </a:r>
          </a:p>
          <a:p>
            <a:pPr marL="457200" lvl="1" indent="0">
              <a:buNone/>
            </a:pPr>
            <a:endParaRPr lang="en-US" dirty="0" smtClean="0"/>
          </a:p>
          <a:p>
            <a:r>
              <a:rPr lang="en-US" dirty="0" smtClean="0"/>
              <a:t>Standard 4</a:t>
            </a:r>
          </a:p>
          <a:p>
            <a:pPr lvl="1"/>
            <a:r>
              <a:rPr lang="en-US" dirty="0"/>
              <a:t>Teachers facilitate learning for their </a:t>
            </a:r>
            <a:r>
              <a:rPr lang="en-US" dirty="0" smtClean="0"/>
              <a:t>students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en-US" sz="5400" dirty="0" smtClean="0">
                <a:latin typeface="Quirky &amp; Messy"/>
                <a:cs typeface="Quirky &amp; Messy"/>
              </a:rPr>
              <a:t>Model Digital age work &amp; learning</a:t>
            </a:r>
            <a:endParaRPr lang="en-US" sz="5400" dirty="0">
              <a:latin typeface="Quirky &amp; Messy"/>
              <a:cs typeface="Quirky &amp; Messy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29164" y="167167"/>
            <a:ext cx="213098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latin typeface="+mj-lt"/>
              </a:rPr>
              <a:t>Compared to </a:t>
            </a:r>
          </a:p>
          <a:p>
            <a:pPr algn="ctr"/>
            <a:r>
              <a:rPr lang="en-US" sz="3600" dirty="0" smtClean="0">
                <a:solidFill>
                  <a:schemeClr val="bg1"/>
                </a:solidFill>
                <a:latin typeface="+mj-lt"/>
              </a:rPr>
              <a:t>NCTPS </a:t>
            </a:r>
            <a:endParaRPr lang="en-US" sz="28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08469535"/>
      </p:ext>
    </p:extLst>
  </p:cSld>
  <p:clrMapOvr>
    <a:masterClrMapping/>
  </p:clrMapOvr>
  <p:transition xmlns:p14="http://schemas.microsoft.com/office/powerpoint/2010/main" spd="slow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399"/>
            <a:ext cx="2523744" cy="1147205"/>
          </a:xfrm>
        </p:spPr>
        <p:txBody>
          <a:bodyPr>
            <a:noAutofit/>
          </a:bodyPr>
          <a:lstStyle/>
          <a:p>
            <a:r>
              <a:rPr lang="en-US" sz="3600" dirty="0"/>
              <a:t>ISTE*T</a:t>
            </a:r>
            <a:br>
              <a:rPr lang="en-US" sz="3600" dirty="0"/>
            </a:br>
            <a:r>
              <a:rPr lang="en-US" sz="3600" dirty="0"/>
              <a:t>Standard </a:t>
            </a:r>
            <a:r>
              <a:rPr lang="en-US" sz="3600" dirty="0" smtClean="0"/>
              <a:t>4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r>
              <a:rPr lang="en-US" dirty="0"/>
              <a:t>Standard </a:t>
            </a:r>
            <a:r>
              <a:rPr lang="en-US" dirty="0" smtClean="0"/>
              <a:t>2</a:t>
            </a:r>
          </a:p>
          <a:p>
            <a:pPr lvl="1"/>
            <a:r>
              <a:rPr lang="en-US" dirty="0" smtClean="0"/>
              <a:t>Teachers establish a respectful environment for a diverse population of students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en-US" sz="3600" dirty="0" smtClean="0">
                <a:latin typeface="Quirky &amp; Messy"/>
                <a:cs typeface="Quirky &amp; Messy"/>
              </a:rPr>
              <a:t>Promote &amp; model digital citizenship &amp; responsibility </a:t>
            </a:r>
            <a:endParaRPr lang="en-US" sz="3600" dirty="0">
              <a:latin typeface="Quirky &amp; Messy"/>
              <a:cs typeface="Quirky &amp; Messy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29164" y="167167"/>
            <a:ext cx="213098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latin typeface="+mj-lt"/>
              </a:rPr>
              <a:t>Compared to </a:t>
            </a:r>
          </a:p>
          <a:p>
            <a:pPr algn="ctr"/>
            <a:r>
              <a:rPr lang="en-US" sz="3600" dirty="0" smtClean="0">
                <a:solidFill>
                  <a:schemeClr val="bg1"/>
                </a:solidFill>
                <a:latin typeface="+mj-lt"/>
              </a:rPr>
              <a:t>NCTPS </a:t>
            </a:r>
            <a:endParaRPr lang="en-US" sz="28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08469535"/>
      </p:ext>
    </p:extLst>
  </p:cSld>
  <p:clrMapOvr>
    <a:masterClrMapping/>
  </p:clrMapOvr>
  <p:transition xmlns:p14="http://schemas.microsoft.com/office/powerpoint/2010/main" spd="slow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399"/>
            <a:ext cx="2523744" cy="1147205"/>
          </a:xfrm>
        </p:spPr>
        <p:txBody>
          <a:bodyPr>
            <a:noAutofit/>
          </a:bodyPr>
          <a:lstStyle/>
          <a:p>
            <a:r>
              <a:rPr lang="en-US" sz="3600" dirty="0"/>
              <a:t>ISTE*T</a:t>
            </a:r>
            <a:br>
              <a:rPr lang="en-US" sz="3600" dirty="0"/>
            </a:br>
            <a:r>
              <a:rPr lang="en-US" sz="3600" dirty="0"/>
              <a:t>Standard </a:t>
            </a:r>
            <a:r>
              <a:rPr lang="en-US" sz="3600" dirty="0" smtClean="0"/>
              <a:t>5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r>
              <a:rPr lang="en-US" dirty="0" smtClean="0"/>
              <a:t>Standard 1</a:t>
            </a:r>
          </a:p>
          <a:p>
            <a:pPr lvl="1"/>
            <a:r>
              <a:rPr lang="en-US" dirty="0" smtClean="0"/>
              <a:t>Teachers </a:t>
            </a:r>
            <a:r>
              <a:rPr lang="en-US" dirty="0"/>
              <a:t>d</a:t>
            </a:r>
            <a:r>
              <a:rPr lang="en-US" dirty="0" smtClean="0"/>
              <a:t>emonstrate leadership</a:t>
            </a:r>
          </a:p>
          <a:p>
            <a:pPr marL="457200" lvl="1" indent="0">
              <a:buNone/>
            </a:pPr>
            <a:endParaRPr lang="en-US" dirty="0" smtClean="0"/>
          </a:p>
          <a:p>
            <a:r>
              <a:rPr lang="en-US" dirty="0" smtClean="0"/>
              <a:t>Standard 5</a:t>
            </a:r>
          </a:p>
          <a:p>
            <a:pPr lvl="1"/>
            <a:r>
              <a:rPr lang="en-US" dirty="0" smtClean="0"/>
              <a:t>Teachers reflect on their practice</a:t>
            </a:r>
          </a:p>
          <a:p>
            <a:pPr lvl="1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en-US" sz="3600" dirty="0" smtClean="0">
                <a:latin typeface="Quirky &amp; Messy"/>
                <a:cs typeface="Quirky &amp; Messy"/>
              </a:rPr>
              <a:t>Engage in professional growth &amp; leadership</a:t>
            </a:r>
            <a:endParaRPr lang="en-US" sz="3600" dirty="0">
              <a:latin typeface="Quirky &amp; Messy"/>
              <a:cs typeface="Quirky &amp; Messy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29164" y="167167"/>
            <a:ext cx="213098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latin typeface="+mj-lt"/>
              </a:rPr>
              <a:t>Compared to </a:t>
            </a:r>
          </a:p>
          <a:p>
            <a:pPr algn="ctr"/>
            <a:r>
              <a:rPr lang="en-US" sz="3600" dirty="0" smtClean="0">
                <a:solidFill>
                  <a:schemeClr val="bg1"/>
                </a:solidFill>
                <a:latin typeface="+mj-lt"/>
              </a:rPr>
              <a:t>NCTPS </a:t>
            </a:r>
            <a:endParaRPr lang="en-US" sz="28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08469535"/>
      </p:ext>
    </p:extLst>
  </p:cSld>
  <p:clrMapOvr>
    <a:masterClrMapping/>
  </p:clrMapOvr>
  <p:transition xmlns:p14="http://schemas.microsoft.com/office/powerpoint/2010/main" spd="slow">
    <p:randomBar dir="vert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ＭＳ ゴシック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ＭＳ ゴシック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Module.thmx</Template>
  <TotalTime>40</TotalTime>
  <Words>178</Words>
  <Application>Microsoft Macintosh PowerPoint</Application>
  <PresentationFormat>On-screen Show (4:3)</PresentationFormat>
  <Paragraphs>51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Module</vt:lpstr>
      <vt:lpstr>North Carolina Professional Teaching Standards &amp;  The National Technology Standards for Teachers</vt:lpstr>
      <vt:lpstr>Teacher Standards </vt:lpstr>
      <vt:lpstr>ISTE*T Standard 1</vt:lpstr>
      <vt:lpstr>ISTE*T Standard 2</vt:lpstr>
      <vt:lpstr>ISTE*T Standard 3</vt:lpstr>
      <vt:lpstr>ISTE*T Standard 4</vt:lpstr>
      <vt:lpstr>ISTE*T Standard 5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North Carolina Professional Teaching Standards &amp;  The National Technology Standards for Teachers</dc:title>
  <dc:creator>Rachel  Mccoy</dc:creator>
  <cp:lastModifiedBy>Rachel  Mccoy</cp:lastModifiedBy>
  <cp:revision>12</cp:revision>
  <dcterms:created xsi:type="dcterms:W3CDTF">2015-11-01T22:35:36Z</dcterms:created>
  <dcterms:modified xsi:type="dcterms:W3CDTF">2015-11-01T23:15:45Z</dcterms:modified>
</cp:coreProperties>
</file>